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10287000" cx="18288000"/>
  <p:notesSz cx="6858000" cy="9144000"/>
  <p:embeddedFontLst>
    <p:embeddedFont>
      <p:font typeface="Overlock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Overlock-bold.fntdata"/><Relationship Id="rId12" Type="http://schemas.openxmlformats.org/officeDocument/2006/relationships/font" Target="fonts/Overlock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verlock-boldItalic.fntdata"/><Relationship Id="rId14" Type="http://schemas.openxmlformats.org/officeDocument/2006/relationships/font" Target="fonts/Overlock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1.png"/><Relationship Id="rId11" Type="http://schemas.openxmlformats.org/officeDocument/2006/relationships/image" Target="../media/image2.png"/><Relationship Id="rId10" Type="http://schemas.openxmlformats.org/officeDocument/2006/relationships/image" Target="../media/image22.png"/><Relationship Id="rId9" Type="http://schemas.openxmlformats.org/officeDocument/2006/relationships/image" Target="../media/image18.png"/><Relationship Id="rId5" Type="http://schemas.openxmlformats.org/officeDocument/2006/relationships/image" Target="../media/image5.png"/><Relationship Id="rId6" Type="http://schemas.openxmlformats.org/officeDocument/2006/relationships/image" Target="../media/image13.png"/><Relationship Id="rId7" Type="http://schemas.openxmlformats.org/officeDocument/2006/relationships/image" Target="../media/image10.png"/><Relationship Id="rId8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2.png"/><Relationship Id="rId4" Type="http://schemas.openxmlformats.org/officeDocument/2006/relationships/image" Target="../media/image2.png"/><Relationship Id="rId5" Type="http://schemas.openxmlformats.org/officeDocument/2006/relationships/image" Target="../media/image20.png"/><Relationship Id="rId6" Type="http://schemas.openxmlformats.org/officeDocument/2006/relationships/image" Target="../media/image8.png"/><Relationship Id="rId7" Type="http://schemas.openxmlformats.org/officeDocument/2006/relationships/image" Target="../media/image4.png"/><Relationship Id="rId8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2.png"/><Relationship Id="rId4" Type="http://schemas.openxmlformats.org/officeDocument/2006/relationships/image" Target="../media/image2.png"/><Relationship Id="rId5" Type="http://schemas.openxmlformats.org/officeDocument/2006/relationships/image" Target="../media/image20.png"/><Relationship Id="rId6" Type="http://schemas.openxmlformats.org/officeDocument/2006/relationships/image" Target="../media/image8.png"/><Relationship Id="rId7" Type="http://schemas.openxmlformats.org/officeDocument/2006/relationships/image" Target="../media/image4.png"/><Relationship Id="rId8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2.png"/><Relationship Id="rId4" Type="http://schemas.openxmlformats.org/officeDocument/2006/relationships/image" Target="../media/image2.png"/><Relationship Id="rId5" Type="http://schemas.openxmlformats.org/officeDocument/2006/relationships/image" Target="../media/image20.png"/><Relationship Id="rId6" Type="http://schemas.openxmlformats.org/officeDocument/2006/relationships/image" Target="../media/image8.png"/><Relationship Id="rId7" Type="http://schemas.openxmlformats.org/officeDocument/2006/relationships/image" Target="../media/image4.png"/><Relationship Id="rId8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2.png"/><Relationship Id="rId4" Type="http://schemas.openxmlformats.org/officeDocument/2006/relationships/image" Target="../media/image2.png"/><Relationship Id="rId5" Type="http://schemas.openxmlformats.org/officeDocument/2006/relationships/image" Target="../media/image20.png"/><Relationship Id="rId6" Type="http://schemas.openxmlformats.org/officeDocument/2006/relationships/image" Target="../media/image8.png"/><Relationship Id="rId7" Type="http://schemas.openxmlformats.org/officeDocument/2006/relationships/image" Target="../media/image4.png"/><Relationship Id="rId8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5.png"/><Relationship Id="rId4" Type="http://schemas.openxmlformats.org/officeDocument/2006/relationships/image" Target="../media/image22.png"/><Relationship Id="rId9" Type="http://schemas.openxmlformats.org/officeDocument/2006/relationships/image" Target="../media/image2.png"/><Relationship Id="rId5" Type="http://schemas.openxmlformats.org/officeDocument/2006/relationships/image" Target="../media/image13.png"/><Relationship Id="rId6" Type="http://schemas.openxmlformats.org/officeDocument/2006/relationships/image" Target="../media/image10.png"/><Relationship Id="rId7" Type="http://schemas.openxmlformats.org/officeDocument/2006/relationships/image" Target="../media/image7.png"/><Relationship Id="rId8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 rot="-1453703">
            <a:off x="14461847" y="6012032"/>
            <a:ext cx="8499445" cy="5625087"/>
          </a:xfrm>
          <a:custGeom>
            <a:rect b="b" l="l" r="r" t="t"/>
            <a:pathLst>
              <a:path extrusionOk="0" h="5625087" w="8499445">
                <a:moveTo>
                  <a:pt x="0" y="0"/>
                </a:moveTo>
                <a:lnTo>
                  <a:pt x="8499445" y="0"/>
                </a:lnTo>
                <a:lnTo>
                  <a:pt x="8499445" y="5625087"/>
                </a:lnTo>
                <a:lnTo>
                  <a:pt x="0" y="56250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0" name="Google Shape;90;p13"/>
          <p:cNvGrpSpPr/>
          <p:nvPr/>
        </p:nvGrpSpPr>
        <p:grpSpPr>
          <a:xfrm>
            <a:off x="2268411" y="-621526"/>
            <a:ext cx="1273758" cy="1650226"/>
            <a:chOff x="0" y="-47625"/>
            <a:chExt cx="437406" cy="434627"/>
          </a:xfrm>
        </p:grpSpPr>
        <p:sp>
          <p:nvSpPr>
            <p:cNvPr id="91" name="Google Shape;91;p13"/>
            <p:cNvSpPr/>
            <p:nvPr/>
          </p:nvSpPr>
          <p:spPr>
            <a:xfrm>
              <a:off x="0" y="0"/>
              <a:ext cx="437406" cy="387002"/>
            </a:xfrm>
            <a:custGeom>
              <a:rect b="b" l="l" r="r" t="t"/>
              <a:pathLst>
                <a:path extrusionOk="0" h="387002" w="437406">
                  <a:moveTo>
                    <a:pt x="0" y="0"/>
                  </a:moveTo>
                  <a:lnTo>
                    <a:pt x="437406" y="0"/>
                  </a:lnTo>
                  <a:lnTo>
                    <a:pt x="437406" y="387002"/>
                  </a:lnTo>
                  <a:lnTo>
                    <a:pt x="0" y="387002"/>
                  </a:lnTo>
                  <a:close/>
                </a:path>
              </a:pathLst>
            </a:custGeom>
            <a:solidFill>
              <a:srgbClr val="1561C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3"/>
            <p:cNvSpPr txBox="1"/>
            <p:nvPr/>
          </p:nvSpPr>
          <p:spPr>
            <a:xfrm>
              <a:off x="0" y="-47625"/>
              <a:ext cx="437406" cy="43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3" name="Google Shape;93;p13"/>
          <p:cNvGrpSpPr/>
          <p:nvPr/>
        </p:nvGrpSpPr>
        <p:grpSpPr>
          <a:xfrm>
            <a:off x="3781061" y="-621526"/>
            <a:ext cx="489701" cy="1650226"/>
            <a:chOff x="0" y="-47625"/>
            <a:chExt cx="128975" cy="434627"/>
          </a:xfrm>
        </p:grpSpPr>
        <p:sp>
          <p:nvSpPr>
            <p:cNvPr id="94" name="Google Shape;94;p13"/>
            <p:cNvSpPr/>
            <p:nvPr/>
          </p:nvSpPr>
          <p:spPr>
            <a:xfrm>
              <a:off x="0" y="0"/>
              <a:ext cx="128975" cy="387002"/>
            </a:xfrm>
            <a:custGeom>
              <a:rect b="b" l="l" r="r" t="t"/>
              <a:pathLst>
                <a:path extrusionOk="0" h="387002" w="128975">
                  <a:moveTo>
                    <a:pt x="0" y="0"/>
                  </a:moveTo>
                  <a:lnTo>
                    <a:pt x="128975" y="0"/>
                  </a:lnTo>
                  <a:lnTo>
                    <a:pt x="128975" y="387002"/>
                  </a:lnTo>
                  <a:lnTo>
                    <a:pt x="0" y="387002"/>
                  </a:lnTo>
                  <a:close/>
                </a:path>
              </a:pathLst>
            </a:custGeom>
            <a:solidFill>
              <a:srgbClr val="06900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3"/>
            <p:cNvSpPr txBox="1"/>
            <p:nvPr/>
          </p:nvSpPr>
          <p:spPr>
            <a:xfrm>
              <a:off x="0" y="-47625"/>
              <a:ext cx="128975" cy="43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6" name="Google Shape;96;p13"/>
          <p:cNvSpPr/>
          <p:nvPr/>
        </p:nvSpPr>
        <p:spPr>
          <a:xfrm>
            <a:off x="0" y="5518752"/>
            <a:ext cx="4536822" cy="4865224"/>
          </a:xfrm>
          <a:custGeom>
            <a:rect b="b" l="l" r="r" t="t"/>
            <a:pathLst>
              <a:path extrusionOk="0" h="4865224" w="4536822">
                <a:moveTo>
                  <a:pt x="0" y="0"/>
                </a:moveTo>
                <a:lnTo>
                  <a:pt x="4536822" y="0"/>
                </a:lnTo>
                <a:lnTo>
                  <a:pt x="4536822" y="4865224"/>
                </a:lnTo>
                <a:lnTo>
                  <a:pt x="0" y="486522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13703750" y="0"/>
            <a:ext cx="4584250" cy="3547063"/>
          </a:xfrm>
          <a:custGeom>
            <a:rect b="b" l="l" r="r" t="t"/>
            <a:pathLst>
              <a:path extrusionOk="0" h="3547063" w="4584250">
                <a:moveTo>
                  <a:pt x="0" y="0"/>
                </a:moveTo>
                <a:lnTo>
                  <a:pt x="4584250" y="0"/>
                </a:lnTo>
                <a:lnTo>
                  <a:pt x="4584250" y="3547063"/>
                </a:lnTo>
                <a:lnTo>
                  <a:pt x="0" y="35470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3233965" y="3547063"/>
            <a:ext cx="11972468" cy="26591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pt-BR" sz="4800" u="none" cap="none" strike="noStrik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TÍTULO DO TRABALHO TÍTULO DO TRABALHO TÍTULO DO TRABALHO TÍTULO DO TRABALHO TÍTULO DO TRABALHO TÍTULO DO TRABALHO</a:t>
            </a:r>
            <a:endParaRPr/>
          </a:p>
        </p:txBody>
      </p:sp>
      <p:grpSp>
        <p:nvGrpSpPr>
          <p:cNvPr id="99" name="Google Shape;99;p13"/>
          <p:cNvGrpSpPr/>
          <p:nvPr/>
        </p:nvGrpSpPr>
        <p:grpSpPr>
          <a:xfrm>
            <a:off x="4031870" y="8570074"/>
            <a:ext cx="12289154" cy="1493288"/>
            <a:chOff x="3707084" y="8746598"/>
            <a:chExt cx="12289154" cy="1493288"/>
          </a:xfrm>
        </p:grpSpPr>
        <p:sp>
          <p:nvSpPr>
            <p:cNvPr id="100" name="Google Shape;100;p13"/>
            <p:cNvSpPr/>
            <p:nvPr/>
          </p:nvSpPr>
          <p:spPr>
            <a:xfrm>
              <a:off x="7639647" y="8876762"/>
              <a:ext cx="3890097" cy="1363124"/>
            </a:xfrm>
            <a:custGeom>
              <a:rect b="b" l="l" r="r" t="t"/>
              <a:pathLst>
                <a:path extrusionOk="0" h="1567769" w="10840953">
                  <a:moveTo>
                    <a:pt x="0" y="0"/>
                  </a:moveTo>
                  <a:lnTo>
                    <a:pt x="10840953" y="0"/>
                  </a:lnTo>
                  <a:lnTo>
                    <a:pt x="10840953" y="1567769"/>
                  </a:lnTo>
                  <a:lnTo>
                    <a:pt x="0" y="156776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 b="13739" l="-109003" r="0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11646129" y="8746598"/>
              <a:ext cx="1919463" cy="1402685"/>
            </a:xfrm>
            <a:custGeom>
              <a:rect b="b" l="l" r="r" t="t"/>
              <a:pathLst>
                <a:path extrusionOk="0" h="1870246" w="2559284">
                  <a:moveTo>
                    <a:pt x="0" y="0"/>
                  </a:moveTo>
                  <a:lnTo>
                    <a:pt x="2559284" y="0"/>
                  </a:lnTo>
                  <a:lnTo>
                    <a:pt x="2559284" y="1870246"/>
                  </a:lnTo>
                  <a:lnTo>
                    <a:pt x="0" y="187024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2" name="Google Shape;102;p1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3707084" y="8898837"/>
              <a:ext cx="3811711" cy="131897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." id="103" name="Google Shape;103;p13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13259965" y="9192253"/>
              <a:ext cx="2736273" cy="73213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" name="Google Shape;104;p13"/>
          <p:cNvSpPr/>
          <p:nvPr/>
        </p:nvSpPr>
        <p:spPr>
          <a:xfrm>
            <a:off x="5791200" y="328520"/>
            <a:ext cx="6857999" cy="1400359"/>
          </a:xfrm>
          <a:custGeom>
            <a:rect b="b" l="l" r="r" t="t"/>
            <a:pathLst>
              <a:path extrusionOk="0" h="1517796" w="6708490">
                <a:moveTo>
                  <a:pt x="0" y="0"/>
                </a:moveTo>
                <a:lnTo>
                  <a:pt x="6708490" y="0"/>
                </a:lnTo>
                <a:lnTo>
                  <a:pt x="6708490" y="1517796"/>
                </a:lnTo>
                <a:lnTo>
                  <a:pt x="0" y="15177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3"/>
          <p:cNvSpPr/>
          <p:nvPr/>
        </p:nvSpPr>
        <p:spPr>
          <a:xfrm>
            <a:off x="202846" y="209030"/>
            <a:ext cx="2139805" cy="1439766"/>
          </a:xfrm>
          <a:custGeom>
            <a:rect b="b" l="l" r="r" t="t"/>
            <a:pathLst>
              <a:path extrusionOk="0" h="1111943" w="1558706">
                <a:moveTo>
                  <a:pt x="0" y="0"/>
                </a:moveTo>
                <a:lnTo>
                  <a:pt x="1558706" y="0"/>
                </a:lnTo>
                <a:lnTo>
                  <a:pt x="1558706" y="1111944"/>
                </a:lnTo>
                <a:lnTo>
                  <a:pt x="0" y="11119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3"/>
          <p:cNvSpPr txBox="1"/>
          <p:nvPr/>
        </p:nvSpPr>
        <p:spPr>
          <a:xfrm>
            <a:off x="3692335" y="6833766"/>
            <a:ext cx="1090333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 dos Autores e Instituição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4"/>
          <p:cNvSpPr/>
          <p:nvPr/>
        </p:nvSpPr>
        <p:spPr>
          <a:xfrm>
            <a:off x="610784" y="9050455"/>
            <a:ext cx="3318176" cy="750737"/>
          </a:xfrm>
          <a:custGeom>
            <a:rect b="b" l="l" r="r" t="t"/>
            <a:pathLst>
              <a:path extrusionOk="0" h="750737" w="3318176">
                <a:moveTo>
                  <a:pt x="0" y="0"/>
                </a:moveTo>
                <a:lnTo>
                  <a:pt x="3318176" y="0"/>
                </a:lnTo>
                <a:lnTo>
                  <a:pt x="3318176" y="750737"/>
                </a:lnTo>
                <a:lnTo>
                  <a:pt x="0" y="75073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2" name="Google Shape;112;p14"/>
          <p:cNvGrpSpPr/>
          <p:nvPr/>
        </p:nvGrpSpPr>
        <p:grpSpPr>
          <a:xfrm>
            <a:off x="1972448" y="-621526"/>
            <a:ext cx="1660777" cy="1650226"/>
            <a:chOff x="0" y="-47625"/>
            <a:chExt cx="437406" cy="434627"/>
          </a:xfrm>
        </p:grpSpPr>
        <p:sp>
          <p:nvSpPr>
            <p:cNvPr id="113" name="Google Shape;113;p14"/>
            <p:cNvSpPr/>
            <p:nvPr/>
          </p:nvSpPr>
          <p:spPr>
            <a:xfrm>
              <a:off x="0" y="0"/>
              <a:ext cx="437406" cy="387002"/>
            </a:xfrm>
            <a:custGeom>
              <a:rect b="b" l="l" r="r" t="t"/>
              <a:pathLst>
                <a:path extrusionOk="0" h="387002" w="437406">
                  <a:moveTo>
                    <a:pt x="0" y="0"/>
                  </a:moveTo>
                  <a:lnTo>
                    <a:pt x="437406" y="0"/>
                  </a:lnTo>
                  <a:lnTo>
                    <a:pt x="437406" y="387002"/>
                  </a:lnTo>
                  <a:lnTo>
                    <a:pt x="0" y="387002"/>
                  </a:lnTo>
                  <a:close/>
                </a:path>
              </a:pathLst>
            </a:custGeom>
            <a:solidFill>
              <a:srgbClr val="06900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4"/>
            <p:cNvSpPr txBox="1"/>
            <p:nvPr/>
          </p:nvSpPr>
          <p:spPr>
            <a:xfrm>
              <a:off x="0" y="-47625"/>
              <a:ext cx="437406" cy="43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5" name="Google Shape;115;p14"/>
          <p:cNvGrpSpPr/>
          <p:nvPr/>
        </p:nvGrpSpPr>
        <p:grpSpPr>
          <a:xfrm>
            <a:off x="3928960" y="-621526"/>
            <a:ext cx="489701" cy="1650226"/>
            <a:chOff x="0" y="-47625"/>
            <a:chExt cx="128975" cy="434627"/>
          </a:xfrm>
        </p:grpSpPr>
        <p:sp>
          <p:nvSpPr>
            <p:cNvPr id="116" name="Google Shape;116;p14"/>
            <p:cNvSpPr/>
            <p:nvPr/>
          </p:nvSpPr>
          <p:spPr>
            <a:xfrm>
              <a:off x="0" y="0"/>
              <a:ext cx="128975" cy="387002"/>
            </a:xfrm>
            <a:custGeom>
              <a:rect b="b" l="l" r="r" t="t"/>
              <a:pathLst>
                <a:path extrusionOk="0" h="387002" w="128975">
                  <a:moveTo>
                    <a:pt x="0" y="0"/>
                  </a:moveTo>
                  <a:lnTo>
                    <a:pt x="128975" y="0"/>
                  </a:lnTo>
                  <a:lnTo>
                    <a:pt x="128975" y="387002"/>
                  </a:lnTo>
                  <a:lnTo>
                    <a:pt x="0" y="387002"/>
                  </a:lnTo>
                  <a:close/>
                </a:path>
              </a:pathLst>
            </a:custGeom>
            <a:solidFill>
              <a:srgbClr val="1561C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4"/>
            <p:cNvSpPr txBox="1"/>
            <p:nvPr/>
          </p:nvSpPr>
          <p:spPr>
            <a:xfrm>
              <a:off x="0" y="-47625"/>
              <a:ext cx="128975" cy="43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8" name="Google Shape;118;p14"/>
          <p:cNvSpPr/>
          <p:nvPr/>
        </p:nvSpPr>
        <p:spPr>
          <a:xfrm>
            <a:off x="16479947" y="8869852"/>
            <a:ext cx="1558706" cy="1111943"/>
          </a:xfrm>
          <a:custGeom>
            <a:rect b="b" l="l" r="r" t="t"/>
            <a:pathLst>
              <a:path extrusionOk="0" h="1111943" w="1558706">
                <a:moveTo>
                  <a:pt x="0" y="0"/>
                </a:moveTo>
                <a:lnTo>
                  <a:pt x="1558706" y="0"/>
                </a:lnTo>
                <a:lnTo>
                  <a:pt x="1558706" y="1111944"/>
                </a:lnTo>
                <a:lnTo>
                  <a:pt x="0" y="11119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4"/>
          <p:cNvSpPr/>
          <p:nvPr/>
        </p:nvSpPr>
        <p:spPr>
          <a:xfrm>
            <a:off x="13788409" y="0"/>
            <a:ext cx="4499591" cy="3352195"/>
          </a:xfrm>
          <a:custGeom>
            <a:rect b="b" l="l" r="r" t="t"/>
            <a:pathLst>
              <a:path extrusionOk="0" h="3352195" w="4499591">
                <a:moveTo>
                  <a:pt x="0" y="0"/>
                </a:moveTo>
                <a:lnTo>
                  <a:pt x="4499591" y="0"/>
                </a:lnTo>
                <a:lnTo>
                  <a:pt x="4499591" y="3352195"/>
                </a:lnTo>
                <a:lnTo>
                  <a:pt x="0" y="33521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4"/>
          <p:cNvSpPr/>
          <p:nvPr/>
        </p:nvSpPr>
        <p:spPr>
          <a:xfrm>
            <a:off x="4418661" y="8582116"/>
            <a:ext cx="4313284" cy="1730705"/>
          </a:xfrm>
          <a:custGeom>
            <a:rect b="b" l="l" r="r" t="t"/>
            <a:pathLst>
              <a:path extrusionOk="0" h="1730705" w="4313284">
                <a:moveTo>
                  <a:pt x="0" y="0"/>
                </a:moveTo>
                <a:lnTo>
                  <a:pt x="4313284" y="0"/>
                </a:lnTo>
                <a:lnTo>
                  <a:pt x="4313284" y="1730705"/>
                </a:lnTo>
                <a:lnTo>
                  <a:pt x="0" y="173070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4"/>
          <p:cNvSpPr/>
          <p:nvPr/>
        </p:nvSpPr>
        <p:spPr>
          <a:xfrm rot="5400000">
            <a:off x="-3706448" y="1893707"/>
            <a:ext cx="5115632" cy="3385618"/>
          </a:xfrm>
          <a:custGeom>
            <a:rect b="b" l="l" r="r" t="t"/>
            <a:pathLst>
              <a:path extrusionOk="0" h="3385618" w="5115632">
                <a:moveTo>
                  <a:pt x="0" y="0"/>
                </a:moveTo>
                <a:lnTo>
                  <a:pt x="5115632" y="0"/>
                </a:lnTo>
                <a:lnTo>
                  <a:pt x="5115632" y="3385619"/>
                </a:lnTo>
                <a:lnTo>
                  <a:pt x="0" y="3385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4"/>
          <p:cNvSpPr/>
          <p:nvPr/>
        </p:nvSpPr>
        <p:spPr>
          <a:xfrm rot="5400000">
            <a:off x="16423884" y="5175198"/>
            <a:ext cx="5115632" cy="3385618"/>
          </a:xfrm>
          <a:custGeom>
            <a:rect b="b" l="l" r="r" t="t"/>
            <a:pathLst>
              <a:path extrusionOk="0" h="3385618" w="5115632">
                <a:moveTo>
                  <a:pt x="0" y="0"/>
                </a:moveTo>
                <a:lnTo>
                  <a:pt x="5115632" y="0"/>
                </a:lnTo>
                <a:lnTo>
                  <a:pt x="5115632" y="3385618"/>
                </a:lnTo>
                <a:lnTo>
                  <a:pt x="0" y="33856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4"/>
          <p:cNvSpPr txBox="1"/>
          <p:nvPr/>
        </p:nvSpPr>
        <p:spPr>
          <a:xfrm>
            <a:off x="3886200" y="121439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verlock"/>
              <a:buNone/>
            </a:pPr>
            <a:r>
              <a:rPr b="1" lang="pt-BR" sz="600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OBJETIVO</a:t>
            </a:r>
            <a:endParaRPr b="1" sz="540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24" name="Google Shape;124;p14"/>
          <p:cNvSpPr txBox="1"/>
          <p:nvPr/>
        </p:nvSpPr>
        <p:spPr>
          <a:xfrm>
            <a:off x="1352011" y="3187350"/>
            <a:ext cx="15503048" cy="5185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Centralize os nomes dos autores no primeiro slide, com fonte menor que o título, para melhor equilíbrio visual.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uma fonte </a:t>
            </a:r>
            <a:r>
              <a:rPr b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atrativa </a:t>
            </a: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legível</a:t>
            </a: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sugestões: </a:t>
            </a:r>
            <a:endParaRPr/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Título: </a:t>
            </a:r>
            <a:r>
              <a:rPr b="1" i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Aharoni</a:t>
            </a:r>
            <a:endParaRPr b="1" i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Texto: </a:t>
            </a:r>
            <a:r>
              <a:rPr b="1" i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MS Reference Sans Serif</a:t>
            </a:r>
            <a:endParaRPr b="1" i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Evite slides excessivamente carregados de texto. Prefira tópicos curtos, imagens, esquemas e gráficos sempre que possível.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/>
          <p:nvPr/>
        </p:nvSpPr>
        <p:spPr>
          <a:xfrm>
            <a:off x="610784" y="9050455"/>
            <a:ext cx="3318176" cy="750737"/>
          </a:xfrm>
          <a:custGeom>
            <a:rect b="b" l="l" r="r" t="t"/>
            <a:pathLst>
              <a:path extrusionOk="0" h="750737" w="3318176">
                <a:moveTo>
                  <a:pt x="0" y="0"/>
                </a:moveTo>
                <a:lnTo>
                  <a:pt x="3318176" y="0"/>
                </a:lnTo>
                <a:lnTo>
                  <a:pt x="3318176" y="750737"/>
                </a:lnTo>
                <a:lnTo>
                  <a:pt x="0" y="75073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0" name="Google Shape;130;p15"/>
          <p:cNvGrpSpPr/>
          <p:nvPr/>
        </p:nvGrpSpPr>
        <p:grpSpPr>
          <a:xfrm>
            <a:off x="1972448" y="-621526"/>
            <a:ext cx="1660777" cy="1650226"/>
            <a:chOff x="0" y="-47625"/>
            <a:chExt cx="437406" cy="434627"/>
          </a:xfrm>
        </p:grpSpPr>
        <p:sp>
          <p:nvSpPr>
            <p:cNvPr id="131" name="Google Shape;131;p15"/>
            <p:cNvSpPr/>
            <p:nvPr/>
          </p:nvSpPr>
          <p:spPr>
            <a:xfrm>
              <a:off x="0" y="0"/>
              <a:ext cx="437406" cy="387002"/>
            </a:xfrm>
            <a:custGeom>
              <a:rect b="b" l="l" r="r" t="t"/>
              <a:pathLst>
                <a:path extrusionOk="0" h="387002" w="437406">
                  <a:moveTo>
                    <a:pt x="0" y="0"/>
                  </a:moveTo>
                  <a:lnTo>
                    <a:pt x="437406" y="0"/>
                  </a:lnTo>
                  <a:lnTo>
                    <a:pt x="437406" y="387002"/>
                  </a:lnTo>
                  <a:lnTo>
                    <a:pt x="0" y="387002"/>
                  </a:lnTo>
                  <a:close/>
                </a:path>
              </a:pathLst>
            </a:custGeom>
            <a:solidFill>
              <a:srgbClr val="06900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5"/>
            <p:cNvSpPr txBox="1"/>
            <p:nvPr/>
          </p:nvSpPr>
          <p:spPr>
            <a:xfrm>
              <a:off x="0" y="-47625"/>
              <a:ext cx="437406" cy="43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3" name="Google Shape;133;p15"/>
          <p:cNvGrpSpPr/>
          <p:nvPr/>
        </p:nvGrpSpPr>
        <p:grpSpPr>
          <a:xfrm>
            <a:off x="3928960" y="-621526"/>
            <a:ext cx="489701" cy="1650226"/>
            <a:chOff x="0" y="-47625"/>
            <a:chExt cx="128975" cy="434627"/>
          </a:xfrm>
        </p:grpSpPr>
        <p:sp>
          <p:nvSpPr>
            <p:cNvPr id="134" name="Google Shape;134;p15"/>
            <p:cNvSpPr/>
            <p:nvPr/>
          </p:nvSpPr>
          <p:spPr>
            <a:xfrm>
              <a:off x="0" y="0"/>
              <a:ext cx="128975" cy="387002"/>
            </a:xfrm>
            <a:custGeom>
              <a:rect b="b" l="l" r="r" t="t"/>
              <a:pathLst>
                <a:path extrusionOk="0" h="387002" w="128975">
                  <a:moveTo>
                    <a:pt x="0" y="0"/>
                  </a:moveTo>
                  <a:lnTo>
                    <a:pt x="128975" y="0"/>
                  </a:lnTo>
                  <a:lnTo>
                    <a:pt x="128975" y="387002"/>
                  </a:lnTo>
                  <a:lnTo>
                    <a:pt x="0" y="387002"/>
                  </a:lnTo>
                  <a:close/>
                </a:path>
              </a:pathLst>
            </a:custGeom>
            <a:solidFill>
              <a:srgbClr val="1561C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5"/>
            <p:cNvSpPr txBox="1"/>
            <p:nvPr/>
          </p:nvSpPr>
          <p:spPr>
            <a:xfrm>
              <a:off x="0" y="-47625"/>
              <a:ext cx="128975" cy="43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6" name="Google Shape;136;p15"/>
          <p:cNvSpPr/>
          <p:nvPr/>
        </p:nvSpPr>
        <p:spPr>
          <a:xfrm>
            <a:off x="16479947" y="8869852"/>
            <a:ext cx="1558706" cy="1111943"/>
          </a:xfrm>
          <a:custGeom>
            <a:rect b="b" l="l" r="r" t="t"/>
            <a:pathLst>
              <a:path extrusionOk="0" h="1111943" w="1558706">
                <a:moveTo>
                  <a:pt x="0" y="0"/>
                </a:moveTo>
                <a:lnTo>
                  <a:pt x="1558706" y="0"/>
                </a:lnTo>
                <a:lnTo>
                  <a:pt x="1558706" y="1111944"/>
                </a:lnTo>
                <a:lnTo>
                  <a:pt x="0" y="11119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5"/>
          <p:cNvSpPr/>
          <p:nvPr/>
        </p:nvSpPr>
        <p:spPr>
          <a:xfrm>
            <a:off x="13788409" y="0"/>
            <a:ext cx="4499591" cy="3352195"/>
          </a:xfrm>
          <a:custGeom>
            <a:rect b="b" l="l" r="r" t="t"/>
            <a:pathLst>
              <a:path extrusionOk="0" h="3352195" w="4499591">
                <a:moveTo>
                  <a:pt x="0" y="0"/>
                </a:moveTo>
                <a:lnTo>
                  <a:pt x="4499591" y="0"/>
                </a:lnTo>
                <a:lnTo>
                  <a:pt x="4499591" y="3352195"/>
                </a:lnTo>
                <a:lnTo>
                  <a:pt x="0" y="33521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5"/>
          <p:cNvSpPr/>
          <p:nvPr/>
        </p:nvSpPr>
        <p:spPr>
          <a:xfrm>
            <a:off x="4418661" y="8582116"/>
            <a:ext cx="4313284" cy="1730705"/>
          </a:xfrm>
          <a:custGeom>
            <a:rect b="b" l="l" r="r" t="t"/>
            <a:pathLst>
              <a:path extrusionOk="0" h="1730705" w="4313284">
                <a:moveTo>
                  <a:pt x="0" y="0"/>
                </a:moveTo>
                <a:lnTo>
                  <a:pt x="4313284" y="0"/>
                </a:lnTo>
                <a:lnTo>
                  <a:pt x="4313284" y="1730705"/>
                </a:lnTo>
                <a:lnTo>
                  <a:pt x="0" y="173070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5"/>
          <p:cNvSpPr/>
          <p:nvPr/>
        </p:nvSpPr>
        <p:spPr>
          <a:xfrm rot="5400000">
            <a:off x="-3706448" y="1893707"/>
            <a:ext cx="5115632" cy="3385618"/>
          </a:xfrm>
          <a:custGeom>
            <a:rect b="b" l="l" r="r" t="t"/>
            <a:pathLst>
              <a:path extrusionOk="0" h="3385618" w="5115632">
                <a:moveTo>
                  <a:pt x="0" y="0"/>
                </a:moveTo>
                <a:lnTo>
                  <a:pt x="5115632" y="0"/>
                </a:lnTo>
                <a:lnTo>
                  <a:pt x="5115632" y="3385619"/>
                </a:lnTo>
                <a:lnTo>
                  <a:pt x="0" y="3385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5"/>
          <p:cNvSpPr/>
          <p:nvPr/>
        </p:nvSpPr>
        <p:spPr>
          <a:xfrm rot="5400000">
            <a:off x="16423884" y="5175198"/>
            <a:ext cx="5115632" cy="3385618"/>
          </a:xfrm>
          <a:custGeom>
            <a:rect b="b" l="l" r="r" t="t"/>
            <a:pathLst>
              <a:path extrusionOk="0" h="3385618" w="5115632">
                <a:moveTo>
                  <a:pt x="0" y="0"/>
                </a:moveTo>
                <a:lnTo>
                  <a:pt x="5115632" y="0"/>
                </a:lnTo>
                <a:lnTo>
                  <a:pt x="5115632" y="3385618"/>
                </a:lnTo>
                <a:lnTo>
                  <a:pt x="0" y="33856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5"/>
          <p:cNvSpPr txBox="1"/>
          <p:nvPr/>
        </p:nvSpPr>
        <p:spPr>
          <a:xfrm>
            <a:off x="3886200" y="121439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verlock"/>
              <a:buNone/>
            </a:pPr>
            <a:r>
              <a:rPr b="1" lang="pt-BR" sz="600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METODOLOGIA</a:t>
            </a:r>
            <a:endParaRPr b="1" sz="540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42" name="Google Shape;142;p15"/>
          <p:cNvSpPr txBox="1"/>
          <p:nvPr/>
        </p:nvSpPr>
        <p:spPr>
          <a:xfrm>
            <a:off x="1065947" y="2763749"/>
            <a:ext cx="16107245" cy="6178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template disponibilizado é de uso obrigatório e foi criado para facilitar a elaboração da apresentação oral. No entanto, os autores têm liberdade para escolher as fontes e tamanhos de texto que desejarem.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slides devem ter </a:t>
            </a:r>
            <a:r>
              <a:rPr b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limite de 6 slides</a:t>
            </a: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mas atente-se para cumprir o horário determinado para sua apresentação. O arquivo da apresentação deverá ser seguido neste modelo em formato ppt., no modo paisagem (wide screen), </a:t>
            </a:r>
            <a:r>
              <a:rPr b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proporção 16:9</a:t>
            </a: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 a disposição do conteúdo recomendamos que seja estruturado com os mesmos tópicos utilizados na submissão do trabalho. Informações adicionais podem ser incluídas na apresentação.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/>
          <p:nvPr/>
        </p:nvSpPr>
        <p:spPr>
          <a:xfrm>
            <a:off x="610784" y="9050455"/>
            <a:ext cx="3318176" cy="750737"/>
          </a:xfrm>
          <a:custGeom>
            <a:rect b="b" l="l" r="r" t="t"/>
            <a:pathLst>
              <a:path extrusionOk="0" h="750737" w="3318176">
                <a:moveTo>
                  <a:pt x="0" y="0"/>
                </a:moveTo>
                <a:lnTo>
                  <a:pt x="3318176" y="0"/>
                </a:lnTo>
                <a:lnTo>
                  <a:pt x="3318176" y="750737"/>
                </a:lnTo>
                <a:lnTo>
                  <a:pt x="0" y="75073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8" name="Google Shape;148;p16"/>
          <p:cNvGrpSpPr/>
          <p:nvPr/>
        </p:nvGrpSpPr>
        <p:grpSpPr>
          <a:xfrm>
            <a:off x="1972448" y="-621526"/>
            <a:ext cx="1660777" cy="1650226"/>
            <a:chOff x="0" y="-47625"/>
            <a:chExt cx="437406" cy="434627"/>
          </a:xfrm>
        </p:grpSpPr>
        <p:sp>
          <p:nvSpPr>
            <p:cNvPr id="149" name="Google Shape;149;p16"/>
            <p:cNvSpPr/>
            <p:nvPr/>
          </p:nvSpPr>
          <p:spPr>
            <a:xfrm>
              <a:off x="0" y="0"/>
              <a:ext cx="437406" cy="387002"/>
            </a:xfrm>
            <a:custGeom>
              <a:rect b="b" l="l" r="r" t="t"/>
              <a:pathLst>
                <a:path extrusionOk="0" h="387002" w="437406">
                  <a:moveTo>
                    <a:pt x="0" y="0"/>
                  </a:moveTo>
                  <a:lnTo>
                    <a:pt x="437406" y="0"/>
                  </a:lnTo>
                  <a:lnTo>
                    <a:pt x="437406" y="387002"/>
                  </a:lnTo>
                  <a:lnTo>
                    <a:pt x="0" y="387002"/>
                  </a:lnTo>
                  <a:close/>
                </a:path>
              </a:pathLst>
            </a:custGeom>
            <a:solidFill>
              <a:srgbClr val="06900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16"/>
            <p:cNvSpPr txBox="1"/>
            <p:nvPr/>
          </p:nvSpPr>
          <p:spPr>
            <a:xfrm>
              <a:off x="0" y="-47625"/>
              <a:ext cx="437406" cy="43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1" name="Google Shape;151;p16"/>
          <p:cNvGrpSpPr/>
          <p:nvPr/>
        </p:nvGrpSpPr>
        <p:grpSpPr>
          <a:xfrm>
            <a:off x="3928960" y="-621526"/>
            <a:ext cx="489701" cy="1650226"/>
            <a:chOff x="0" y="-47625"/>
            <a:chExt cx="128975" cy="434627"/>
          </a:xfrm>
        </p:grpSpPr>
        <p:sp>
          <p:nvSpPr>
            <p:cNvPr id="152" name="Google Shape;152;p16"/>
            <p:cNvSpPr/>
            <p:nvPr/>
          </p:nvSpPr>
          <p:spPr>
            <a:xfrm>
              <a:off x="0" y="0"/>
              <a:ext cx="128975" cy="387002"/>
            </a:xfrm>
            <a:custGeom>
              <a:rect b="b" l="l" r="r" t="t"/>
              <a:pathLst>
                <a:path extrusionOk="0" h="387002" w="128975">
                  <a:moveTo>
                    <a:pt x="0" y="0"/>
                  </a:moveTo>
                  <a:lnTo>
                    <a:pt x="128975" y="0"/>
                  </a:lnTo>
                  <a:lnTo>
                    <a:pt x="128975" y="387002"/>
                  </a:lnTo>
                  <a:lnTo>
                    <a:pt x="0" y="387002"/>
                  </a:lnTo>
                  <a:close/>
                </a:path>
              </a:pathLst>
            </a:custGeom>
            <a:solidFill>
              <a:srgbClr val="1561C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16"/>
            <p:cNvSpPr txBox="1"/>
            <p:nvPr/>
          </p:nvSpPr>
          <p:spPr>
            <a:xfrm>
              <a:off x="0" y="-47625"/>
              <a:ext cx="128975" cy="43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4" name="Google Shape;154;p16"/>
          <p:cNvSpPr/>
          <p:nvPr/>
        </p:nvSpPr>
        <p:spPr>
          <a:xfrm>
            <a:off x="16479947" y="8869852"/>
            <a:ext cx="1558706" cy="1111943"/>
          </a:xfrm>
          <a:custGeom>
            <a:rect b="b" l="l" r="r" t="t"/>
            <a:pathLst>
              <a:path extrusionOk="0" h="1111943" w="1558706">
                <a:moveTo>
                  <a:pt x="0" y="0"/>
                </a:moveTo>
                <a:lnTo>
                  <a:pt x="1558706" y="0"/>
                </a:lnTo>
                <a:lnTo>
                  <a:pt x="1558706" y="1111944"/>
                </a:lnTo>
                <a:lnTo>
                  <a:pt x="0" y="11119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6"/>
          <p:cNvSpPr/>
          <p:nvPr/>
        </p:nvSpPr>
        <p:spPr>
          <a:xfrm>
            <a:off x="13788409" y="0"/>
            <a:ext cx="4499591" cy="3352195"/>
          </a:xfrm>
          <a:custGeom>
            <a:rect b="b" l="l" r="r" t="t"/>
            <a:pathLst>
              <a:path extrusionOk="0" h="3352195" w="4499591">
                <a:moveTo>
                  <a:pt x="0" y="0"/>
                </a:moveTo>
                <a:lnTo>
                  <a:pt x="4499591" y="0"/>
                </a:lnTo>
                <a:lnTo>
                  <a:pt x="4499591" y="3352195"/>
                </a:lnTo>
                <a:lnTo>
                  <a:pt x="0" y="33521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4418661" y="8582116"/>
            <a:ext cx="4313284" cy="1730705"/>
          </a:xfrm>
          <a:custGeom>
            <a:rect b="b" l="l" r="r" t="t"/>
            <a:pathLst>
              <a:path extrusionOk="0" h="1730705" w="4313284">
                <a:moveTo>
                  <a:pt x="0" y="0"/>
                </a:moveTo>
                <a:lnTo>
                  <a:pt x="4313284" y="0"/>
                </a:lnTo>
                <a:lnTo>
                  <a:pt x="4313284" y="1730705"/>
                </a:lnTo>
                <a:lnTo>
                  <a:pt x="0" y="173070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6"/>
          <p:cNvSpPr/>
          <p:nvPr/>
        </p:nvSpPr>
        <p:spPr>
          <a:xfrm rot="5400000">
            <a:off x="-3706448" y="1893707"/>
            <a:ext cx="5115632" cy="3385618"/>
          </a:xfrm>
          <a:custGeom>
            <a:rect b="b" l="l" r="r" t="t"/>
            <a:pathLst>
              <a:path extrusionOk="0" h="3385618" w="5115632">
                <a:moveTo>
                  <a:pt x="0" y="0"/>
                </a:moveTo>
                <a:lnTo>
                  <a:pt x="5115632" y="0"/>
                </a:lnTo>
                <a:lnTo>
                  <a:pt x="5115632" y="3385619"/>
                </a:lnTo>
                <a:lnTo>
                  <a:pt x="0" y="3385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6"/>
          <p:cNvSpPr/>
          <p:nvPr/>
        </p:nvSpPr>
        <p:spPr>
          <a:xfrm rot="5400000">
            <a:off x="16423884" y="5175198"/>
            <a:ext cx="5115632" cy="3385618"/>
          </a:xfrm>
          <a:custGeom>
            <a:rect b="b" l="l" r="r" t="t"/>
            <a:pathLst>
              <a:path extrusionOk="0" h="3385618" w="5115632">
                <a:moveTo>
                  <a:pt x="0" y="0"/>
                </a:moveTo>
                <a:lnTo>
                  <a:pt x="5115632" y="0"/>
                </a:lnTo>
                <a:lnTo>
                  <a:pt x="5115632" y="3385618"/>
                </a:lnTo>
                <a:lnTo>
                  <a:pt x="0" y="33856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6"/>
          <p:cNvSpPr txBox="1"/>
          <p:nvPr/>
        </p:nvSpPr>
        <p:spPr>
          <a:xfrm>
            <a:off x="3886200" y="121439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verlock"/>
              <a:buNone/>
            </a:pPr>
            <a:r>
              <a:rPr b="1" lang="pt-BR" sz="600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RESULTADOS</a:t>
            </a:r>
            <a:endParaRPr b="1" sz="540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60" name="Google Shape;160;p16"/>
          <p:cNvSpPr txBox="1"/>
          <p:nvPr/>
        </p:nvSpPr>
        <p:spPr>
          <a:xfrm>
            <a:off x="1065947" y="2866750"/>
            <a:ext cx="15701173" cy="6178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 permitida a inclusão de imagens, tabelas, gráficos, vídeos e gifs na apresentação.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Caso sua apresentação contenha vídeos, por gentileza, traga uma cópia do arquivo de vídeo juntamente com sua apresentação.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Comparecer ao local da sua sessão de apresentação com pelo menos 20 minutos de antecedência.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7"/>
          <p:cNvSpPr/>
          <p:nvPr/>
        </p:nvSpPr>
        <p:spPr>
          <a:xfrm>
            <a:off x="610784" y="9050455"/>
            <a:ext cx="3318176" cy="750737"/>
          </a:xfrm>
          <a:custGeom>
            <a:rect b="b" l="l" r="r" t="t"/>
            <a:pathLst>
              <a:path extrusionOk="0" h="750737" w="3318176">
                <a:moveTo>
                  <a:pt x="0" y="0"/>
                </a:moveTo>
                <a:lnTo>
                  <a:pt x="3318176" y="0"/>
                </a:lnTo>
                <a:lnTo>
                  <a:pt x="3318176" y="750737"/>
                </a:lnTo>
                <a:lnTo>
                  <a:pt x="0" y="75073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6" name="Google Shape;166;p17"/>
          <p:cNvGrpSpPr/>
          <p:nvPr/>
        </p:nvGrpSpPr>
        <p:grpSpPr>
          <a:xfrm>
            <a:off x="1972448" y="-621526"/>
            <a:ext cx="1660777" cy="1650226"/>
            <a:chOff x="0" y="-47625"/>
            <a:chExt cx="437406" cy="434627"/>
          </a:xfrm>
        </p:grpSpPr>
        <p:sp>
          <p:nvSpPr>
            <p:cNvPr id="167" name="Google Shape;167;p17"/>
            <p:cNvSpPr/>
            <p:nvPr/>
          </p:nvSpPr>
          <p:spPr>
            <a:xfrm>
              <a:off x="0" y="0"/>
              <a:ext cx="437406" cy="387002"/>
            </a:xfrm>
            <a:custGeom>
              <a:rect b="b" l="l" r="r" t="t"/>
              <a:pathLst>
                <a:path extrusionOk="0" h="387002" w="437406">
                  <a:moveTo>
                    <a:pt x="0" y="0"/>
                  </a:moveTo>
                  <a:lnTo>
                    <a:pt x="437406" y="0"/>
                  </a:lnTo>
                  <a:lnTo>
                    <a:pt x="437406" y="387002"/>
                  </a:lnTo>
                  <a:lnTo>
                    <a:pt x="0" y="387002"/>
                  </a:lnTo>
                  <a:close/>
                </a:path>
              </a:pathLst>
            </a:custGeom>
            <a:solidFill>
              <a:srgbClr val="06900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17"/>
            <p:cNvSpPr txBox="1"/>
            <p:nvPr/>
          </p:nvSpPr>
          <p:spPr>
            <a:xfrm>
              <a:off x="0" y="-47625"/>
              <a:ext cx="437406" cy="43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9" name="Google Shape;169;p17"/>
          <p:cNvGrpSpPr/>
          <p:nvPr/>
        </p:nvGrpSpPr>
        <p:grpSpPr>
          <a:xfrm>
            <a:off x="3928960" y="-621526"/>
            <a:ext cx="489701" cy="1650226"/>
            <a:chOff x="0" y="-47625"/>
            <a:chExt cx="128975" cy="434627"/>
          </a:xfrm>
        </p:grpSpPr>
        <p:sp>
          <p:nvSpPr>
            <p:cNvPr id="170" name="Google Shape;170;p17"/>
            <p:cNvSpPr/>
            <p:nvPr/>
          </p:nvSpPr>
          <p:spPr>
            <a:xfrm>
              <a:off x="0" y="0"/>
              <a:ext cx="128975" cy="387002"/>
            </a:xfrm>
            <a:custGeom>
              <a:rect b="b" l="l" r="r" t="t"/>
              <a:pathLst>
                <a:path extrusionOk="0" h="387002" w="128975">
                  <a:moveTo>
                    <a:pt x="0" y="0"/>
                  </a:moveTo>
                  <a:lnTo>
                    <a:pt x="128975" y="0"/>
                  </a:lnTo>
                  <a:lnTo>
                    <a:pt x="128975" y="387002"/>
                  </a:lnTo>
                  <a:lnTo>
                    <a:pt x="0" y="387002"/>
                  </a:lnTo>
                  <a:close/>
                </a:path>
              </a:pathLst>
            </a:custGeom>
            <a:solidFill>
              <a:srgbClr val="1561C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17"/>
            <p:cNvSpPr txBox="1"/>
            <p:nvPr/>
          </p:nvSpPr>
          <p:spPr>
            <a:xfrm>
              <a:off x="0" y="-47625"/>
              <a:ext cx="128975" cy="4346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2" name="Google Shape;172;p17"/>
          <p:cNvSpPr/>
          <p:nvPr/>
        </p:nvSpPr>
        <p:spPr>
          <a:xfrm>
            <a:off x="16479947" y="8869852"/>
            <a:ext cx="1558706" cy="1111943"/>
          </a:xfrm>
          <a:custGeom>
            <a:rect b="b" l="l" r="r" t="t"/>
            <a:pathLst>
              <a:path extrusionOk="0" h="1111943" w="1558706">
                <a:moveTo>
                  <a:pt x="0" y="0"/>
                </a:moveTo>
                <a:lnTo>
                  <a:pt x="1558706" y="0"/>
                </a:lnTo>
                <a:lnTo>
                  <a:pt x="1558706" y="1111944"/>
                </a:lnTo>
                <a:lnTo>
                  <a:pt x="0" y="11119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7"/>
          <p:cNvSpPr/>
          <p:nvPr/>
        </p:nvSpPr>
        <p:spPr>
          <a:xfrm>
            <a:off x="13788409" y="0"/>
            <a:ext cx="4499591" cy="3352195"/>
          </a:xfrm>
          <a:custGeom>
            <a:rect b="b" l="l" r="r" t="t"/>
            <a:pathLst>
              <a:path extrusionOk="0" h="3352195" w="4499591">
                <a:moveTo>
                  <a:pt x="0" y="0"/>
                </a:moveTo>
                <a:lnTo>
                  <a:pt x="4499591" y="0"/>
                </a:lnTo>
                <a:lnTo>
                  <a:pt x="4499591" y="3352195"/>
                </a:lnTo>
                <a:lnTo>
                  <a:pt x="0" y="33521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7"/>
          <p:cNvSpPr/>
          <p:nvPr/>
        </p:nvSpPr>
        <p:spPr>
          <a:xfrm>
            <a:off x="4418661" y="8582116"/>
            <a:ext cx="4313284" cy="1730705"/>
          </a:xfrm>
          <a:custGeom>
            <a:rect b="b" l="l" r="r" t="t"/>
            <a:pathLst>
              <a:path extrusionOk="0" h="1730705" w="4313284">
                <a:moveTo>
                  <a:pt x="0" y="0"/>
                </a:moveTo>
                <a:lnTo>
                  <a:pt x="4313284" y="0"/>
                </a:lnTo>
                <a:lnTo>
                  <a:pt x="4313284" y="1730705"/>
                </a:lnTo>
                <a:lnTo>
                  <a:pt x="0" y="173070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7"/>
          <p:cNvSpPr/>
          <p:nvPr/>
        </p:nvSpPr>
        <p:spPr>
          <a:xfrm rot="5400000">
            <a:off x="-3706448" y="1893707"/>
            <a:ext cx="5115632" cy="3385618"/>
          </a:xfrm>
          <a:custGeom>
            <a:rect b="b" l="l" r="r" t="t"/>
            <a:pathLst>
              <a:path extrusionOk="0" h="3385618" w="5115632">
                <a:moveTo>
                  <a:pt x="0" y="0"/>
                </a:moveTo>
                <a:lnTo>
                  <a:pt x="5115632" y="0"/>
                </a:lnTo>
                <a:lnTo>
                  <a:pt x="5115632" y="3385619"/>
                </a:lnTo>
                <a:lnTo>
                  <a:pt x="0" y="3385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7"/>
          <p:cNvSpPr/>
          <p:nvPr/>
        </p:nvSpPr>
        <p:spPr>
          <a:xfrm rot="5400000">
            <a:off x="16423884" y="5175198"/>
            <a:ext cx="5115632" cy="3385618"/>
          </a:xfrm>
          <a:custGeom>
            <a:rect b="b" l="l" r="r" t="t"/>
            <a:pathLst>
              <a:path extrusionOk="0" h="3385618" w="5115632">
                <a:moveTo>
                  <a:pt x="0" y="0"/>
                </a:moveTo>
                <a:lnTo>
                  <a:pt x="5115632" y="0"/>
                </a:lnTo>
                <a:lnTo>
                  <a:pt x="5115632" y="3385618"/>
                </a:lnTo>
                <a:lnTo>
                  <a:pt x="0" y="33856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7"/>
          <p:cNvSpPr txBox="1"/>
          <p:nvPr/>
        </p:nvSpPr>
        <p:spPr>
          <a:xfrm>
            <a:off x="3886200" y="121439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Overlock"/>
              <a:buNone/>
            </a:pPr>
            <a:r>
              <a:rPr b="1" lang="pt-BR" sz="6000">
                <a:solidFill>
                  <a:srgbClr val="000000"/>
                </a:solidFill>
                <a:latin typeface="Overlock"/>
                <a:ea typeface="Overlock"/>
                <a:cs typeface="Overlock"/>
                <a:sym typeface="Overlock"/>
              </a:rPr>
              <a:t>CONSIDERAÇÕES FINAIS</a:t>
            </a:r>
            <a:endParaRPr b="1" sz="5400">
              <a:solidFill>
                <a:srgbClr val="000000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78" name="Google Shape;178;p17"/>
          <p:cNvSpPr txBox="1"/>
          <p:nvPr/>
        </p:nvSpPr>
        <p:spPr>
          <a:xfrm>
            <a:off x="1065947" y="2866750"/>
            <a:ext cx="15701173" cy="6178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Cada participante deve levar seu próprio notebook para a apresentação.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salas estarão equipadas com projetores compatíveis com entrada HDMI, portanto, verifique se seu equipamento possui essa conexão. Se necessário, leve um adaptador.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lang="pt-BR" sz="360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AGRADECIMENTOS</a:t>
            </a:r>
            <a:endParaRPr b="1" sz="320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Ao final do trabalho, poderá ser incluída uma seção de Agradecimentos, o autor pode mencionar aqui instituições de apoio, órgãos de fomento ou financiamentos.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oogle Shape;183;p18"/>
          <p:cNvGrpSpPr/>
          <p:nvPr/>
        </p:nvGrpSpPr>
        <p:grpSpPr>
          <a:xfrm>
            <a:off x="-1784185" y="8939834"/>
            <a:ext cx="20343527" cy="1678559"/>
            <a:chOff x="0" y="-38100"/>
            <a:chExt cx="5357966" cy="442090"/>
          </a:xfrm>
        </p:grpSpPr>
        <p:sp>
          <p:nvSpPr>
            <p:cNvPr id="184" name="Google Shape;184;p18"/>
            <p:cNvSpPr/>
            <p:nvPr/>
          </p:nvSpPr>
          <p:spPr>
            <a:xfrm>
              <a:off x="0" y="0"/>
              <a:ext cx="5357966" cy="403990"/>
            </a:xfrm>
            <a:custGeom>
              <a:rect b="b" l="l" r="r" t="t"/>
              <a:pathLst>
                <a:path extrusionOk="0" h="403990" w="5357966">
                  <a:moveTo>
                    <a:pt x="0" y="0"/>
                  </a:moveTo>
                  <a:lnTo>
                    <a:pt x="5357966" y="0"/>
                  </a:lnTo>
                  <a:lnTo>
                    <a:pt x="5357966" y="403990"/>
                  </a:lnTo>
                  <a:lnTo>
                    <a:pt x="0" y="403990"/>
                  </a:lnTo>
                  <a:close/>
                </a:path>
              </a:pathLst>
            </a:custGeom>
            <a:solidFill>
              <a:srgbClr val="0091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18"/>
            <p:cNvSpPr txBox="1"/>
            <p:nvPr/>
          </p:nvSpPr>
          <p:spPr>
            <a:xfrm>
              <a:off x="0" y="-38100"/>
              <a:ext cx="5357966" cy="4420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6" name="Google Shape;186;p18"/>
          <p:cNvSpPr/>
          <p:nvPr/>
        </p:nvSpPr>
        <p:spPr>
          <a:xfrm flipH="1" rot="10800000">
            <a:off x="0" y="0"/>
            <a:ext cx="10287000" cy="10287000"/>
          </a:xfrm>
          <a:custGeom>
            <a:rect b="b" l="l" r="r" t="t"/>
            <a:pathLst>
              <a:path extrusionOk="0" h="10287000" w="10287000">
                <a:moveTo>
                  <a:pt x="0" y="10287000"/>
                </a:moveTo>
                <a:lnTo>
                  <a:pt x="10287000" y="10287000"/>
                </a:lnTo>
                <a:lnTo>
                  <a:pt x="10287000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8"/>
          <p:cNvSpPr/>
          <p:nvPr/>
        </p:nvSpPr>
        <p:spPr>
          <a:xfrm>
            <a:off x="2883629" y="1400469"/>
            <a:ext cx="6708490" cy="1517796"/>
          </a:xfrm>
          <a:custGeom>
            <a:rect b="b" l="l" r="r" t="t"/>
            <a:pathLst>
              <a:path extrusionOk="0" h="1517796" w="6708490">
                <a:moveTo>
                  <a:pt x="0" y="0"/>
                </a:moveTo>
                <a:lnTo>
                  <a:pt x="6708490" y="0"/>
                </a:lnTo>
                <a:lnTo>
                  <a:pt x="6708490" y="1517795"/>
                </a:lnTo>
                <a:lnTo>
                  <a:pt x="0" y="15177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8"/>
          <p:cNvSpPr txBox="1"/>
          <p:nvPr/>
        </p:nvSpPr>
        <p:spPr>
          <a:xfrm>
            <a:off x="12648616" y="2407871"/>
            <a:ext cx="3275395" cy="6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200">
                <a:solidFill>
                  <a:srgbClr val="000000"/>
                </a:solidFill>
                <a:latin typeface="Overlock"/>
                <a:ea typeface="Overlock"/>
                <a:cs typeface="Overlock"/>
                <a:sym typeface="Overlock"/>
              </a:rPr>
              <a:t>Obrigado(a</a:t>
            </a:r>
            <a:r>
              <a:rPr b="1" lang="pt-BR" sz="4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)!</a:t>
            </a:r>
            <a:endParaRPr/>
          </a:p>
        </p:txBody>
      </p:sp>
      <p:sp>
        <p:nvSpPr>
          <p:cNvPr id="189" name="Google Shape;189;p18"/>
          <p:cNvSpPr txBox="1"/>
          <p:nvPr/>
        </p:nvSpPr>
        <p:spPr>
          <a:xfrm>
            <a:off x="10972800" y="3315053"/>
            <a:ext cx="6729461" cy="5770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 do Relator do Trabalho</a:t>
            </a:r>
            <a:endParaRPr b="1" sz="3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8"/>
          <p:cNvSpPr txBox="1"/>
          <p:nvPr/>
        </p:nvSpPr>
        <p:spPr>
          <a:xfrm>
            <a:off x="13181949" y="4345224"/>
            <a:ext cx="1970235" cy="5726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Instituição</a:t>
            </a:r>
            <a:endParaRPr sz="3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8"/>
          <p:cNvSpPr txBox="1"/>
          <p:nvPr/>
        </p:nvSpPr>
        <p:spPr>
          <a:xfrm>
            <a:off x="11893386" y="5451267"/>
            <a:ext cx="5049231" cy="5726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contato (e-mail/telefone)</a:t>
            </a:r>
            <a:endParaRPr/>
          </a:p>
        </p:txBody>
      </p:sp>
      <p:grpSp>
        <p:nvGrpSpPr>
          <p:cNvPr id="192" name="Google Shape;192;p18"/>
          <p:cNvGrpSpPr/>
          <p:nvPr/>
        </p:nvGrpSpPr>
        <p:grpSpPr>
          <a:xfrm>
            <a:off x="2078798" y="3204641"/>
            <a:ext cx="8367114" cy="3829740"/>
            <a:chOff x="2375379" y="2919645"/>
            <a:chExt cx="8367114" cy="3829740"/>
          </a:xfrm>
        </p:grpSpPr>
        <p:sp>
          <p:nvSpPr>
            <p:cNvPr id="193" name="Google Shape;193;p18"/>
            <p:cNvSpPr/>
            <p:nvPr/>
          </p:nvSpPr>
          <p:spPr>
            <a:xfrm>
              <a:off x="2375379" y="5386261"/>
              <a:ext cx="3890097" cy="1363124"/>
            </a:xfrm>
            <a:custGeom>
              <a:rect b="b" l="l" r="r" t="t"/>
              <a:pathLst>
                <a:path extrusionOk="0" h="1567769" w="10840953">
                  <a:moveTo>
                    <a:pt x="0" y="0"/>
                  </a:moveTo>
                  <a:lnTo>
                    <a:pt x="10840953" y="0"/>
                  </a:lnTo>
                  <a:lnTo>
                    <a:pt x="10840953" y="1567769"/>
                  </a:lnTo>
                  <a:lnTo>
                    <a:pt x="0" y="156776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 b="13739" l="-109003" r="0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18"/>
            <p:cNvSpPr/>
            <p:nvPr/>
          </p:nvSpPr>
          <p:spPr>
            <a:xfrm>
              <a:off x="6408541" y="5157119"/>
              <a:ext cx="1919463" cy="1402685"/>
            </a:xfrm>
            <a:custGeom>
              <a:rect b="b" l="l" r="r" t="t"/>
              <a:pathLst>
                <a:path extrusionOk="0" h="1870246" w="2559284">
                  <a:moveTo>
                    <a:pt x="0" y="0"/>
                  </a:moveTo>
                  <a:lnTo>
                    <a:pt x="2559284" y="0"/>
                  </a:lnTo>
                  <a:lnTo>
                    <a:pt x="2559284" y="1870246"/>
                  </a:lnTo>
                  <a:lnTo>
                    <a:pt x="0" y="187024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95" name="Google Shape;195;p18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181198" y="4060228"/>
              <a:ext cx="4755095" cy="164541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." id="196" name="Google Shape;196;p18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8006220" y="5617204"/>
              <a:ext cx="2736273" cy="73213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7" name="Google Shape;197;p18"/>
            <p:cNvSpPr/>
            <p:nvPr/>
          </p:nvSpPr>
          <p:spPr>
            <a:xfrm>
              <a:off x="5542325" y="2919645"/>
              <a:ext cx="2032840" cy="1383312"/>
            </a:xfrm>
            <a:custGeom>
              <a:rect b="b" l="l" r="r" t="t"/>
              <a:pathLst>
                <a:path extrusionOk="0" h="1111943" w="1558706">
                  <a:moveTo>
                    <a:pt x="0" y="0"/>
                  </a:moveTo>
                  <a:lnTo>
                    <a:pt x="1558706" y="0"/>
                  </a:lnTo>
                  <a:lnTo>
                    <a:pt x="1558706" y="1111944"/>
                  </a:lnTo>
                  <a:lnTo>
                    <a:pt x="0" y="111194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9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